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handoutMasterIdLst>
    <p:handoutMasterId r:id="rId46"/>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5" r:id="rId43"/>
    <p:sldId id="56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4"/>
    <p:restoredTop sz="66757"/>
  </p:normalViewPr>
  <p:slideViewPr>
    <p:cSldViewPr snapToGrid="0" snapToObjects="1">
      <p:cViewPr varScale="1">
        <p:scale>
          <a:sx n="128" d="100"/>
          <a:sy n="128" d="100"/>
        </p:scale>
        <p:origin x="1216" y="176"/>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we looked at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ggsurvfit</a:t>
            </a:r>
            <a:r>
              <a:rPr lang="en-US" baseline="0" dirty="0"/>
              <a:t> package extends </a:t>
            </a:r>
            <a:r>
              <a:rPr lang="en-US" baseline="0" dirty="0" err="1"/>
              <a:t>ggplot</a:t>
            </a:r>
            <a:r>
              <a:rPr lang="en-US" baseline="0" dirty="0"/>
              <a:t> to make it straightforward to create survival curves and risk tables. It’s written by Dan Sjoberg, who is chairing the R/Medicine conference this year.</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E773-4927-002C-F6E6-1704CCBA8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48F13-94EA-54D8-3397-429D22B46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F155F-1B29-6712-37AB-378C6E6325EB}"/>
              </a:ext>
            </a:extLst>
          </p:cNvPr>
          <p:cNvSpPr>
            <a:spLocks noGrp="1"/>
          </p:cNvSpPr>
          <p:nvPr>
            <p:ph type="body" idx="1"/>
          </p:nvPr>
        </p:nvSpPr>
        <p:spPr/>
        <p:txBody>
          <a:bodyPr/>
          <a:lstStyle/>
          <a:p>
            <a:r>
              <a:rPr lang="en-US" baseline="0" dirty="0"/>
              <a:t>If you want to create swimmer plots, take a look at the </a:t>
            </a:r>
            <a:r>
              <a:rPr lang="en-US" baseline="0" dirty="0" err="1"/>
              <a:t>ggswim</a:t>
            </a:r>
            <a:r>
              <a:rPr lang="en-US" baseline="0" dirty="0"/>
              <a:t> package, by Rich Hanna, my co-presenter. You might also want to check out Rich’s lightning talk on Friday.</a:t>
            </a:r>
          </a:p>
        </p:txBody>
      </p:sp>
      <p:sp>
        <p:nvSpPr>
          <p:cNvPr id="4" name="Slide Number Placeholder 3">
            <a:extLst>
              <a:ext uri="{FF2B5EF4-FFF2-40B4-BE49-F238E27FC236}">
                <a16:creationId xmlns:a16="http://schemas.microsoft.com/office/drawing/2014/main" id="{64F6433E-5D79-1368-5165-F1F1B8172D3E}"/>
              </a:ext>
            </a:extLst>
          </p:cNvPr>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612374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Finally, the </a:t>
            </a:r>
            <a:r>
              <a:rPr lang="en-US" i="0" dirty="0" err="1"/>
              <a:t>gtsummary</a:t>
            </a:r>
            <a:r>
              <a:rPr lang="en-US" i="0" dirty="0"/>
              <a:t> package makes it super easy to generate publication-ready display tables from a tidy data.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typing “done!”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R/Medicine 2025</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5”.</a:t>
            </a:r>
          </a:p>
          <a:p>
            <a:pPr marL="0" indent="0">
              <a:buNone/>
            </a:pPr>
            <a:r>
              <a:rPr lang="en-US" dirty="0"/>
              <a:t>Stop when it says “</a:t>
            </a:r>
            <a:r>
              <a:rPr lang="en-US" dirty="0">
                <a:solidFill>
                  <a:srgbClr val="FF0000"/>
                </a:solidFill>
              </a:rPr>
              <a:t>Stop Here</a:t>
            </a:r>
            <a:r>
              <a:rPr lang="en-US" dirty="0"/>
              <a:t>”.</a:t>
            </a:r>
          </a:p>
          <a:p>
            <a:pPr marL="0" indent="0">
              <a:buNone/>
            </a:pPr>
            <a:r>
              <a:rPr lang="en-US" dirty="0"/>
              <a:t>Type “Done!” in the chat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t>https://</a:t>
            </a:r>
            <a:r>
              <a:rPr lang="en-US" sz="3600" dirty="0" err="1"/>
              <a:t>clauswilke.com</a:t>
            </a:r>
            <a:r>
              <a:rPr lang="en-US" sz="3600" dirty="0"/>
              <a:t>/</a:t>
            </a:r>
            <a:r>
              <a:rPr lang="en-US" sz="3600" dirty="0" err="1"/>
              <a:t>dataviz</a:t>
            </a:r>
            <a:r>
              <a:rPr lang="en-US" sz="3600" dirty="0"/>
              <a:t>/</a:t>
            </a:r>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101F77-AD3C-8FE2-FEEF-919144D58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622" y="1384971"/>
            <a:ext cx="6409509" cy="45782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51CDE46-419E-A037-69A9-66566D3A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17" y="1915132"/>
            <a:ext cx="30480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CA624-9A49-E29B-E2E2-DD9074F9C34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762F761-33BF-DE57-02CB-C5B78AE6E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09" y="1965205"/>
            <a:ext cx="2969623" cy="34283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inal swimmer plot with themeing.">
            <a:extLst>
              <a:ext uri="{FF2B5EF4-FFF2-40B4-BE49-F238E27FC236}">
                <a16:creationId xmlns:a16="http://schemas.microsoft.com/office/drawing/2014/main" id="{EF734696-296C-D408-323D-04F888DDA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246" y="1965205"/>
            <a:ext cx="7280366" cy="364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9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4460402" y="1550127"/>
            <a:ext cx="6770454" cy="4230188"/>
          </a:xfrm>
          <a:prstGeom prst="rect">
            <a:avLst/>
          </a:prstGeom>
        </p:spPr>
      </p:pic>
      <p:pic>
        <p:nvPicPr>
          <p:cNvPr id="9" name="Picture 8">
            <a:extLst>
              <a:ext uri="{FF2B5EF4-FFF2-40B4-BE49-F238E27FC236}">
                <a16:creationId xmlns:a16="http://schemas.microsoft.com/office/drawing/2014/main" id="{6C2B9E67-215A-A84E-53C2-BF76303BF111}"/>
              </a:ext>
            </a:extLst>
          </p:cNvPr>
          <p:cNvPicPr>
            <a:picLocks noChangeAspect="1"/>
          </p:cNvPicPr>
          <p:nvPr/>
        </p:nvPicPr>
        <p:blipFill>
          <a:blip r:embed="rId4"/>
          <a:stretch>
            <a:fillRect/>
          </a:stretch>
        </p:blipFill>
        <p:spPr>
          <a:xfrm>
            <a:off x="403316" y="1666561"/>
            <a:ext cx="4011930" cy="4011931"/>
          </a:xfrm>
          <a:prstGeom prst="rect">
            <a:avLst/>
          </a:prstGeom>
        </p:spPr>
      </p:pic>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11062</TotalTime>
  <Words>4220</Words>
  <Application>Microsoft Macintosh PowerPoint</Application>
  <PresentationFormat>Widescreen</PresentationFormat>
  <Paragraphs>390</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571</cp:revision>
  <cp:lastPrinted>2020-07-07T16:31:56Z</cp:lastPrinted>
  <dcterms:created xsi:type="dcterms:W3CDTF">2018-02-26T19:02:44Z</dcterms:created>
  <dcterms:modified xsi:type="dcterms:W3CDTF">2025-06-09T14:16:22Z</dcterms:modified>
</cp:coreProperties>
</file>